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7" r:id="rId6"/>
    <p:sldId id="269" r:id="rId7"/>
    <p:sldId id="270" r:id="rId8"/>
    <p:sldId id="271" r:id="rId9"/>
    <p:sldId id="272" r:id="rId10"/>
    <p:sldId id="278" r:id="rId11"/>
    <p:sldId id="275" r:id="rId12"/>
    <p:sldId id="276" r:id="rId13"/>
    <p:sldId id="277" r:id="rId14"/>
    <p:sldId id="279" r:id="rId15"/>
    <p:sldId id="273" r:id="rId16"/>
    <p:sldId id="274" r:id="rId17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4641" autoAdjust="0"/>
  </p:normalViewPr>
  <p:slideViewPr>
    <p:cSldViewPr snapToGrid="0">
      <p:cViewPr varScale="1">
        <p:scale>
          <a:sx n="58" d="100"/>
          <a:sy n="58" d="100"/>
        </p:scale>
        <p:origin x="4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39D37AB-764B-4ACF-973B-7F810CBDA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5F04718-CFF8-40A2-B8EB-59CA1ACB85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A4B5-D140-490E-8D03-B70012B5A6D1}" type="datetime1">
              <a:rPr lang="ru-RU" smtClean="0"/>
              <a:t>15.12.2019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35F6F49-20F3-4FD8-A6CE-7361ADD229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91807D0-F2A4-4B69-A7EC-D9A4D94890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752F2-E172-4BD4-A43A-2E23B07ED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9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D7F2-571E-4189-A38B-DB1E62DD2F92}" type="datetime1">
              <a:rPr lang="ru-RU" smtClean="0"/>
              <a:pPr/>
              <a:t>15.12.2019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61EC3-BEA3-430C-8283-68025705DDF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5730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7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4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8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3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663CB3-031B-4322-9B39-0C663A84FF6B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3E3FE9-B737-4871-8DC6-C686E2D2E7D3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Текст 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221D3A-2595-4E89-BD59-A51E0B4C4808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Текст 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2D43AE-1D8D-4026-BBC4-3D1AFE2A3809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Надпись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«</a:t>
            </a:r>
          </a:p>
        </p:txBody>
      </p:sp>
      <p:sp>
        <p:nvSpPr>
          <p:cNvPr id="13" name="Надпись 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1B95D7-8B2C-4D7A-8452-E64C17750E10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Текст 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Текст 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7" name="Прямая соединительная линия 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 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C4234C-A75C-425C-984C-313B4C2F5ED2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Текст 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4" name="Текст 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7" name="Прямая соединительная линия 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 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72FF69-75E4-47A6-B407-F71C4142FD3D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 anchorCtr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8909E9-A188-451B-89E1-4745E905AF5A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E9C98-CDFE-4F0E-AC53-E63DA2D354D3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E7FBDD-B546-4F89-A271-215CA65CF96F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5C673F-0519-45DD-83E6-D26ADD1EEE5C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B3D844-B2A7-4A3C-832D-69289F9A2292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D79C44-F1CF-441E-99FD-712B496103FA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D308E7-F0A1-43DF-B765-09E3BE2C9938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0A5B94-615E-4ECF-9834-CCA5B2882595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DE9A6A-5FF4-4BC8-BE9D-D0B28E07ED08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C82C95-57CB-4637-908D-E009952AF30F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39671958-9150-4522-9DD7-0CB409C454A6}" type="datetime1">
              <a:rPr lang="ru-RU" noProof="0" smtClean="0"/>
              <a:t>15.12.2019</a:t>
            </a:fld>
            <a:endParaRPr lang="ru-RU" noProof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связи цепочки">
            <a:extLst>
              <a:ext uri="{FF2B5EF4-FFF2-40B4-BE49-F238E27FC236}">
                <a16:creationId xmlns:a16="http://schemas.microsoft.com/office/drawing/2014/main" xmlns="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25" y="1447800"/>
            <a:ext cx="8825658" cy="3329581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НАЦИОНАЛЬНЫЙ КОРПУС РУССКОГО ЯЗЫКА</a:t>
            </a:r>
            <a:endParaRPr lang="ru-RU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>
            <a:normAutofit fontScale="92500"/>
          </a:bodyPr>
          <a:lstStyle/>
          <a:p>
            <a:r>
              <a:rPr lang="ru-RU" b="1" dirty="0"/>
              <a:t>Как один человек придумал словарь навыворот: </a:t>
            </a:r>
          </a:p>
          <a:p>
            <a:r>
              <a:rPr lang="ru-RU" b="1" dirty="0"/>
              <a:t>медленное чтение с Национальным корпусом русского </a:t>
            </a:r>
            <a:r>
              <a:rPr lang="ru-RU" b="1" dirty="0" smtClean="0"/>
              <a:t>языка</a:t>
            </a:r>
            <a:endParaRPr lang="ru-RU" dirty="0"/>
          </a:p>
        </p:txBody>
      </p:sp>
      <p:sp>
        <p:nvSpPr>
          <p:cNvPr id="20" name="Прямоугольник 19">
            <a:extLst>
              <a:ext uri="{FF2B5EF4-FFF2-40B4-BE49-F238E27FC236}">
                <a16:creationId xmlns:a16="http://schemas.microsoft.com/office/drawing/2014/main" xmlns="" id="{318E9D62-7BA3-4D5E-8915-0D0E8661E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Рисунок 5" descr="Национальный корпус русского язык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1" y="322580"/>
            <a:ext cx="3305175" cy="820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7" y="1132262"/>
            <a:ext cx="11751724" cy="5420932"/>
          </a:xfrm>
        </p:spPr>
      </p:pic>
    </p:spTree>
    <p:extLst>
      <p:ext uri="{BB962C8B-B14F-4D97-AF65-F5344CB8AC3E}">
        <p14:creationId xmlns:p14="http://schemas.microsoft.com/office/powerpoint/2010/main" val="68978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72322" y="1790700"/>
            <a:ext cx="8825658" cy="861420"/>
          </a:xfrm>
        </p:spPr>
        <p:txBody>
          <a:bodyPr>
            <a:normAutofit/>
          </a:bodyPr>
          <a:lstStyle/>
          <a:p>
            <a:r>
              <a:rPr lang="ru-RU" b="1" dirty="0" smtClean="0"/>
              <a:t>Инструкция №2 </a:t>
            </a:r>
            <a:r>
              <a:rPr lang="ru-RU" b="1" dirty="0"/>
              <a:t>по работе с НКРЯ.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04584" y="2652120"/>
            <a:ext cx="8825658" cy="3329581"/>
          </a:xfrm>
        </p:spPr>
        <p:txBody>
          <a:bodyPr/>
          <a:lstStyle/>
          <a:p>
            <a:r>
              <a:rPr lang="ru-RU" sz="4800" dirty="0" smtClean="0"/>
              <a:t>Верно ли, что </a:t>
            </a:r>
            <a:r>
              <a:rPr lang="ru-RU" sz="4800" b="1" dirty="0" smtClean="0"/>
              <a:t>«накосо</a:t>
            </a:r>
            <a:r>
              <a:rPr lang="ru-RU" sz="4800" b="1" dirty="0"/>
              <a:t>» </a:t>
            </a:r>
            <a:r>
              <a:rPr lang="ru-RU" sz="4800" dirty="0" smtClean="0"/>
              <a:t>–крайне неупотребительное наречие  </a:t>
            </a:r>
            <a:r>
              <a:rPr lang="ru-RU" sz="4800" dirty="0"/>
              <a:t>в литературной речи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3640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" y="1104727"/>
            <a:ext cx="12130384" cy="5476002"/>
          </a:xfrm>
        </p:spPr>
      </p:pic>
    </p:spTree>
    <p:extLst>
      <p:ext uri="{BB962C8B-B14F-4D97-AF65-F5344CB8AC3E}">
        <p14:creationId xmlns:p14="http://schemas.microsoft.com/office/powerpoint/2010/main" val="376839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" y="1110485"/>
            <a:ext cx="12130384" cy="5464486"/>
          </a:xfrm>
        </p:spPr>
      </p:pic>
    </p:spTree>
    <p:extLst>
      <p:ext uri="{BB962C8B-B14F-4D97-AF65-F5344CB8AC3E}">
        <p14:creationId xmlns:p14="http://schemas.microsoft.com/office/powerpoint/2010/main" val="34841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72322" y="1790700"/>
            <a:ext cx="8825658" cy="861420"/>
          </a:xfrm>
        </p:spPr>
        <p:txBody>
          <a:bodyPr>
            <a:normAutofit/>
          </a:bodyPr>
          <a:lstStyle/>
          <a:p>
            <a:r>
              <a:rPr lang="ru-RU" b="1" dirty="0" smtClean="0"/>
              <a:t>Инструкция </a:t>
            </a:r>
            <a:r>
              <a:rPr lang="ru-RU" b="1" dirty="0"/>
              <a:t>№1 по работе с НКРЯ.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i="1" dirty="0"/>
              <a:t>к</a:t>
            </a:r>
            <a:r>
              <a:rPr lang="ru-RU" sz="4800" b="1" i="1" dirty="0" smtClean="0"/>
              <a:t>аких </a:t>
            </a:r>
            <a:r>
              <a:rPr lang="ru-RU" sz="4800" b="1" i="1" dirty="0"/>
              <a:t>слов в словаре будет больше: с приставкой при- или пре-?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1076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789"/>
            <a:ext cx="12192000" cy="6112207"/>
          </a:xfrm>
        </p:spPr>
      </p:pic>
    </p:spTree>
    <p:extLst>
      <p:ext uri="{BB962C8B-B14F-4D97-AF65-F5344CB8AC3E}">
        <p14:creationId xmlns:p14="http://schemas.microsoft.com/office/powerpoint/2010/main" val="303741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903"/>
            <a:ext cx="12192000" cy="5233978"/>
          </a:xfrm>
        </p:spPr>
      </p:pic>
    </p:spTree>
    <p:extLst>
      <p:ext uri="{BB962C8B-B14F-4D97-AF65-F5344CB8AC3E}">
        <p14:creationId xmlns:p14="http://schemas.microsoft.com/office/powerpoint/2010/main" val="208615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902"/>
            <a:ext cx="12191999" cy="5581653"/>
          </a:xfrm>
        </p:spPr>
      </p:pic>
    </p:spTree>
    <p:extLst>
      <p:ext uri="{BB962C8B-B14F-4D97-AF65-F5344CB8AC3E}">
        <p14:creationId xmlns:p14="http://schemas.microsoft.com/office/powerpoint/2010/main" val="139610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727"/>
            <a:ext cx="12191999" cy="5476002"/>
          </a:xfrm>
        </p:spPr>
      </p:pic>
    </p:spTree>
    <p:extLst>
      <p:ext uri="{BB962C8B-B14F-4D97-AF65-F5344CB8AC3E}">
        <p14:creationId xmlns:p14="http://schemas.microsoft.com/office/powerpoint/2010/main" val="390015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72322" y="1790700"/>
            <a:ext cx="8825658" cy="861420"/>
          </a:xfrm>
        </p:spPr>
        <p:txBody>
          <a:bodyPr>
            <a:normAutofit/>
          </a:bodyPr>
          <a:lstStyle/>
          <a:p>
            <a:r>
              <a:rPr lang="ru-RU" b="1" dirty="0" smtClean="0"/>
              <a:t>Инструкция №2 </a:t>
            </a:r>
            <a:r>
              <a:rPr lang="ru-RU" b="1" dirty="0"/>
              <a:t>по работе с НКРЯ.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04584" y="2652120"/>
            <a:ext cx="8825658" cy="3329581"/>
          </a:xfrm>
        </p:spPr>
        <p:txBody>
          <a:bodyPr/>
          <a:lstStyle/>
          <a:p>
            <a:r>
              <a:rPr lang="ru-RU" sz="4800" dirty="0" smtClean="0"/>
              <a:t>Верно ли, что в русском </a:t>
            </a:r>
            <a:r>
              <a:rPr lang="ru-RU" sz="4800" dirty="0"/>
              <a:t>языке есть лишь три слова, оканчивающиеся на «-со»: </a:t>
            </a:r>
            <a:r>
              <a:rPr lang="ru-RU" sz="4800" b="1" dirty="0"/>
              <a:t>«мясо», «просо» и «колесо».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47350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" y="1132262"/>
            <a:ext cx="12130384" cy="5420932"/>
          </a:xfrm>
        </p:spPr>
      </p:pic>
    </p:spTree>
    <p:extLst>
      <p:ext uri="{BB962C8B-B14F-4D97-AF65-F5344CB8AC3E}">
        <p14:creationId xmlns:p14="http://schemas.microsoft.com/office/powerpoint/2010/main" val="120490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5" y="1132262"/>
            <a:ext cx="11953268" cy="5420932"/>
          </a:xfrm>
        </p:spPr>
      </p:pic>
    </p:spTree>
    <p:extLst>
      <p:ext uri="{BB962C8B-B14F-4D97-AF65-F5344CB8AC3E}">
        <p14:creationId xmlns:p14="http://schemas.microsoft.com/office/powerpoint/2010/main" val="4179992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5FFD32-E0A8-4E83-80B3-20612105D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953E32-00D6-4FFB-AD6B-B2091BB328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CC4F44-154A-4E67-B129-1B5389E9F993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«Цифровой ион»</Template>
  <TotalTime>0</TotalTime>
  <Words>100</Words>
  <Application>Microsoft Office PowerPoint</Application>
  <PresentationFormat>Широкоэкранный</PresentationFormat>
  <Paragraphs>13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Ион</vt:lpstr>
      <vt:lpstr>НАЦИОНАЛЬНЫЙ КОРПУС РУССКОГО ЯЗЫКА</vt:lpstr>
      <vt:lpstr>каких слов в словаре будет больше: с приставкой при- или пре-? </vt:lpstr>
      <vt:lpstr>Презентация PowerPoint</vt:lpstr>
      <vt:lpstr>Презентация PowerPoint</vt:lpstr>
      <vt:lpstr>Презентация PowerPoint</vt:lpstr>
      <vt:lpstr>Презентация PowerPoint</vt:lpstr>
      <vt:lpstr>Верно ли, что в русском языке есть лишь три слова, оканчивающиеся на «-со»: «мясо», «просо» и «колесо». </vt:lpstr>
      <vt:lpstr>Презентация PowerPoint</vt:lpstr>
      <vt:lpstr>Презентация PowerPoint</vt:lpstr>
      <vt:lpstr>Презентация PowerPoint</vt:lpstr>
      <vt:lpstr>Верно ли, что «накосо» –крайне неупотребительное наречие  в литературной речи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2019-12-14T23:36:40Z</dcterms:created>
  <dcterms:modified xsi:type="dcterms:W3CDTF">2019-12-15T00:01:43Z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