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7" r:id="rId6"/>
    <p:sldId id="269" r:id="rId7"/>
    <p:sldId id="270" r:id="rId8"/>
    <p:sldId id="271" r:id="rId9"/>
    <p:sldId id="272" r:id="rId10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3" autoAdjust="0"/>
    <p:restoredTop sz="94641" autoAdjust="0"/>
  </p:normalViewPr>
  <p:slideViewPr>
    <p:cSldViewPr snapToGrid="0">
      <p:cViewPr varScale="1">
        <p:scale>
          <a:sx n="66" d="100"/>
          <a:sy n="66" d="100"/>
        </p:scale>
        <p:origin x="102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839D37AB-764B-4ACF-973B-7F810CBDA8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5F04718-CFF8-40A2-B8EB-59CA1ACB85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BA4B5-D140-490E-8D03-B70012B5A6D1}" type="datetime1">
              <a:rPr lang="ru-RU" smtClean="0"/>
              <a:t>15.12.2019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35F6F49-20F3-4FD8-A6CE-7361ADD229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91807D0-F2A4-4B69-A7EC-D9A4D94890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752F2-E172-4BD4-A43A-2E23B07ED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499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ED7F2-571E-4189-A38B-DB1E62DD2F92}" type="datetime1">
              <a:rPr lang="ru-RU" smtClean="0"/>
              <a:pPr/>
              <a:t>15.12.2019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61EC3-BEA3-430C-8283-68025705DDF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57300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61EC3-BEA3-430C-8283-68025705DD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870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61EC3-BEA3-430C-8283-68025705DD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64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rtlCol="0" anchor="b"/>
          <a:lstStyle>
            <a:lvl1pPr>
              <a:defRPr sz="7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663CB3-031B-4322-9B39-0C663A84FF6B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3E3FE9-B737-4871-8DC6-C686E2D2E7D3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8" name="Текст 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221D3A-2595-4E89-BD59-A51E0B4C4808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Текст 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2D43AE-1D8D-4026-BBC4-3D1AFE2A3809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Надпись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«</a:t>
            </a:r>
          </a:p>
        </p:txBody>
      </p:sp>
      <p:sp>
        <p:nvSpPr>
          <p:cNvPr id="13" name="Надпись 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»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rtlCol="0"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1B95D7-8B2C-4D7A-8452-E64C17750E10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ойной столб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6" name="Текст 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Текст 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cxnSp>
        <p:nvCxnSpPr>
          <p:cNvPr id="17" name="Прямая соединительная линия 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 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C4234C-A75C-425C-984C-313B4C2F5ED2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9" name="Рисунок 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0" name="Рисунок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Текст 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1" name="Рисунок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4" name="Текст 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cxnSp>
        <p:nvCxnSpPr>
          <p:cNvPr id="17" name="Прямая соединительная линия 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 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72FF69-75E4-47A6-B407-F71C4142FD3D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 anchorCtr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8909E9-A188-451B-89E1-4745E905AF5A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rtlCol="0" anchor="b" anchorCtr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2E9C98-CDFE-4F0E-AC53-E63DA2D354D3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E7FBDD-B546-4F89-A271-215CA65CF96F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rtlCol="0"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5C673F-0519-45DD-83E6-D26ADD1EEE5C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B3D844-B2A7-4A3C-832D-69289F9A2292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D79C44-F1CF-441E-99FD-712B496103FA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D308E7-F0A1-43DF-B765-09E3BE2C9938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5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0A5B94-615E-4ECF-9834-CCA5B2882595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5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rtlCol="0" anchor="b"/>
          <a:lstStyle>
            <a:lvl1pPr algn="l">
              <a:defRPr sz="24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DE9A6A-5FF4-4BC8-BE9D-D0B28E07ED08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5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C82C95-57CB-4637-908D-E009952AF30F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39671958-9150-4522-9DD7-0CB409C454A6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 4" descr="связи цепочки">
            <a:extLst>
              <a:ext uri="{FF2B5EF4-FFF2-40B4-BE49-F238E27FC236}">
                <a16:creationId xmlns="" xmlns:a16="http://schemas.microsoft.com/office/drawing/2014/main" id="{A4511EBC-2F3C-446D-867B-7DC328517A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/>
          </a:blip>
          <a:srcRect t="233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30D32A-359B-41BB-9746-2CF3A21E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325" y="1447800"/>
            <a:ext cx="8825658" cy="3329581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smtClean="0"/>
              <a:t>НАЦИОНАЛЬНЫЙ КОРПУС РУССКОГО ЯЗЫКА</a:t>
            </a:r>
            <a:endParaRPr lang="ru-RU" dirty="0"/>
          </a:p>
        </p:txBody>
      </p:sp>
      <p:sp>
        <p:nvSpPr>
          <p:cNvPr id="3" name="Подзаголовок 2">
            <a:extLst>
              <a:ext uri="{FF2B5EF4-FFF2-40B4-BE49-F238E27FC236}">
                <a16:creationId xmlns="" xmlns:a16="http://schemas.microsoft.com/office/drawing/2014/main" id="{B4CA222A-88BC-48F4-9AE8-2115B7D1E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rtlCol="0">
            <a:normAutofit fontScale="85000" lnSpcReduction="10000"/>
          </a:bodyPr>
          <a:lstStyle/>
          <a:p>
            <a:r>
              <a:rPr lang="ru-RU" b="1" dirty="0"/>
              <a:t>Суффиксы слов начинают загадывать нам престранные загадки: </a:t>
            </a:r>
            <a:endParaRPr lang="ru-RU" dirty="0"/>
          </a:p>
          <a:p>
            <a:r>
              <a:rPr lang="ru-RU" b="1" dirty="0" smtClean="0"/>
              <a:t>медленное </a:t>
            </a:r>
            <a:r>
              <a:rPr lang="ru-RU" b="1" dirty="0"/>
              <a:t>чтение с Национальным корпусом русского </a:t>
            </a:r>
            <a:r>
              <a:rPr lang="ru-RU" b="1" dirty="0" smtClean="0"/>
              <a:t>языка</a:t>
            </a:r>
            <a:endParaRPr lang="ru-RU" dirty="0"/>
          </a:p>
        </p:txBody>
      </p:sp>
      <p:sp>
        <p:nvSpPr>
          <p:cNvPr id="20" name="Прямоугольник 19">
            <a:extLst>
              <a:ext uri="{FF2B5EF4-FFF2-40B4-BE49-F238E27FC236}">
                <a16:creationId xmlns="" xmlns:a16="http://schemas.microsoft.com/office/drawing/2014/main" id="{318E9D62-7BA3-4D5E-8915-0D0E8661E3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Рисунок 5" descr="Национальный корпус русского языка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81" y="322580"/>
            <a:ext cx="3305175" cy="820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000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72322" y="1790700"/>
            <a:ext cx="8825658" cy="861420"/>
          </a:xfrm>
        </p:spPr>
        <p:txBody>
          <a:bodyPr>
            <a:normAutofit/>
          </a:bodyPr>
          <a:lstStyle/>
          <a:p>
            <a:r>
              <a:rPr lang="ru-RU" b="1" dirty="0" smtClean="0"/>
              <a:t>Инструкция </a:t>
            </a:r>
            <a:r>
              <a:rPr lang="ru-RU" b="1" dirty="0"/>
              <a:t>№1 по работе с НКРЯ.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11412" y="2507343"/>
            <a:ext cx="8825658" cy="3329581"/>
          </a:xfrm>
        </p:spPr>
        <p:txBody>
          <a:bodyPr/>
          <a:lstStyle/>
          <a:p>
            <a:r>
              <a:rPr lang="ru-RU" sz="4800" b="1" i="1" dirty="0"/>
              <a:t>Найдите интересные слова с суффиксом –</a:t>
            </a:r>
            <a:r>
              <a:rPr lang="ru-RU" sz="4800" b="1" i="1" dirty="0" err="1"/>
              <a:t>це</a:t>
            </a:r>
            <a:r>
              <a:rPr lang="ru-RU" sz="4800" b="1" i="1" dirty="0"/>
              <a:t> в Национальном корпусе русского языка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510767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789"/>
            <a:ext cx="12192000" cy="6112207"/>
          </a:xfrm>
        </p:spPr>
      </p:pic>
    </p:spTree>
    <p:extLst>
      <p:ext uri="{BB962C8B-B14F-4D97-AF65-F5344CB8AC3E}">
        <p14:creationId xmlns:p14="http://schemas.microsoft.com/office/powerpoint/2010/main" val="3037416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71" y="1051903"/>
            <a:ext cx="11620458" cy="5233978"/>
          </a:xfrm>
        </p:spPr>
      </p:pic>
    </p:spTree>
    <p:extLst>
      <p:ext uri="{BB962C8B-B14F-4D97-AF65-F5344CB8AC3E}">
        <p14:creationId xmlns:p14="http://schemas.microsoft.com/office/powerpoint/2010/main" val="2086156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185"/>
            <a:ext cx="12191999" cy="5567087"/>
          </a:xfrm>
        </p:spPr>
      </p:pic>
    </p:spTree>
    <p:extLst>
      <p:ext uri="{BB962C8B-B14F-4D97-AF65-F5344CB8AC3E}">
        <p14:creationId xmlns:p14="http://schemas.microsoft.com/office/powerpoint/2010/main" val="1396104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7" y="1104727"/>
            <a:ext cx="12047204" cy="5476002"/>
          </a:xfrm>
        </p:spPr>
      </p:pic>
    </p:spTree>
    <p:extLst>
      <p:ext uri="{BB962C8B-B14F-4D97-AF65-F5344CB8AC3E}">
        <p14:creationId xmlns:p14="http://schemas.microsoft.com/office/powerpoint/2010/main" val="39001569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5FFD32-E0A8-4E83-80B3-20612105D9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CC4F44-154A-4E67-B129-1B5389E9F99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6953E32-00D6-4FFB-AD6B-B2091BB328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«Цифровой ион»</Template>
  <TotalTime>0</TotalTime>
  <Words>41</Words>
  <Application>Microsoft Office PowerPoint</Application>
  <PresentationFormat>Широкоэкранный</PresentationFormat>
  <Paragraphs>7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Ион</vt:lpstr>
      <vt:lpstr>НАЦИОНАЛЬНЫЙ КОРПУС РУССКОГО ЯЗЫКА</vt:lpstr>
      <vt:lpstr>Найдите интересные слова с суффиксом –це в Национальном корпусе русского языка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2019-12-14T23:36:40Z</dcterms:created>
  <dcterms:modified xsi:type="dcterms:W3CDTF">2019-12-15T03:32:43Z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